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66" r:id="rId9"/>
    <p:sldId id="271" r:id="rId10"/>
    <p:sldId id="268" r:id="rId11"/>
    <p:sldId id="274" r:id="rId12"/>
    <p:sldId id="269" r:id="rId13"/>
    <p:sldId id="272" r:id="rId14"/>
    <p:sldId id="273" r:id="rId15"/>
    <p:sldId id="270" r:id="rId16"/>
    <p:sldId id="275" r:id="rId17"/>
    <p:sldId id="276" r:id="rId18"/>
    <p:sldId id="260" r:id="rId19"/>
  </p:sldIdLst>
  <p:sldSz cx="12192000" cy="6858000"/>
  <p:notesSz cx="6858000" cy="9144000"/>
  <p:embeddedFontLs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Inter Light" panose="020B0604020202020204" charset="0"/>
      <p:regular r:id="rId25"/>
      <p:bold r:id="rId26"/>
      <p:italic r:id="rId27"/>
      <p:boldItalic r:id="rId28"/>
    </p:embeddedFont>
    <p:embeddedFont>
      <p:font typeface="Inter Medium" panose="020B0604020202020204" charset="0"/>
      <p:regular r:id="rId29"/>
      <p:bold r:id="rId30"/>
      <p:italic r:id="rId31"/>
      <p:boldItalic r:id="rId32"/>
    </p:embeddedFont>
    <p:embeddedFont>
      <p:font typeface="Inter SemiBold" panose="020B0604020202020204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Medium" panose="000006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9F88A-2734-4667-ACD2-4783D9B0B7AF}" v="206" dt="2026-06-02T18:17:05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1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Pasmans" userId="9c9c46d1-48c0-4fe7-aaf9-8e01e13fb1b0" providerId="ADAL" clId="{57142BE2-EA3A-4258-9BDD-953232A691B3}"/>
    <pc:docChg chg="undo custSel modSld">
      <pc:chgData name="Bart Pasmans" userId="9c9c46d1-48c0-4fe7-aaf9-8e01e13fb1b0" providerId="ADAL" clId="{57142BE2-EA3A-4258-9BDD-953232A691B3}" dt="2026-06-02T18:17:05.677" v="285" actId="20577"/>
      <pc:docMkLst>
        <pc:docMk/>
      </pc:docMkLst>
      <pc:sldChg chg="modSp mod">
        <pc:chgData name="Bart Pasmans" userId="9c9c46d1-48c0-4fe7-aaf9-8e01e13fb1b0" providerId="ADAL" clId="{57142BE2-EA3A-4258-9BDD-953232A691B3}" dt="2026-06-01T19:07:25.240" v="38" actId="20577"/>
        <pc:sldMkLst>
          <pc:docMk/>
          <pc:sldMk cId="1274849676" sldId="268"/>
        </pc:sldMkLst>
        <pc:spChg chg="mod">
          <ac:chgData name="Bart Pasmans" userId="9c9c46d1-48c0-4fe7-aaf9-8e01e13fb1b0" providerId="ADAL" clId="{57142BE2-EA3A-4258-9BDD-953232A691B3}" dt="2026-06-01T19:07:25.240" v="38" actId="20577"/>
          <ac:spMkLst>
            <pc:docMk/>
            <pc:sldMk cId="1274849676" sldId="268"/>
            <ac:spMk id="137" creationId="{D020B250-9792-03C8-8512-02F891CDDCE9}"/>
          </ac:spMkLst>
        </pc:spChg>
      </pc:sldChg>
      <pc:sldChg chg="addSp modSp mod modAnim">
        <pc:chgData name="Bart Pasmans" userId="9c9c46d1-48c0-4fe7-aaf9-8e01e13fb1b0" providerId="ADAL" clId="{57142BE2-EA3A-4258-9BDD-953232A691B3}" dt="2026-06-01T19:08:59.004" v="147" actId="207"/>
        <pc:sldMkLst>
          <pc:docMk/>
          <pc:sldMk cId="1940110162" sldId="272"/>
        </pc:sldMkLst>
        <pc:spChg chg="add mod">
          <ac:chgData name="Bart Pasmans" userId="9c9c46d1-48c0-4fe7-aaf9-8e01e13fb1b0" providerId="ADAL" clId="{57142BE2-EA3A-4258-9BDD-953232A691B3}" dt="2026-06-01T19:08:59.004" v="147" actId="207"/>
          <ac:spMkLst>
            <pc:docMk/>
            <pc:sldMk cId="1940110162" sldId="272"/>
            <ac:spMk id="2" creationId="{BEA78A36-531D-BC98-FCF4-0E3DEB66A84A}"/>
          </ac:spMkLst>
        </pc:spChg>
        <pc:spChg chg="mod">
          <ac:chgData name="Bart Pasmans" userId="9c9c46d1-48c0-4fe7-aaf9-8e01e13fb1b0" providerId="ADAL" clId="{57142BE2-EA3A-4258-9BDD-953232A691B3}" dt="2026-06-01T19:08:39.201" v="77" actId="1076"/>
          <ac:spMkLst>
            <pc:docMk/>
            <pc:sldMk cId="1940110162" sldId="272"/>
            <ac:spMk id="16" creationId="{8BCFABC4-F0BD-7A75-FA84-CCE6B311D2D4}"/>
          </ac:spMkLst>
        </pc:spChg>
        <pc:spChg chg="mod">
          <ac:chgData name="Bart Pasmans" userId="9c9c46d1-48c0-4fe7-aaf9-8e01e13fb1b0" providerId="ADAL" clId="{57142BE2-EA3A-4258-9BDD-953232A691B3}" dt="2026-06-01T19:07:42.441" v="74" actId="20577"/>
          <ac:spMkLst>
            <pc:docMk/>
            <pc:sldMk cId="1940110162" sldId="272"/>
            <ac:spMk id="137" creationId="{9E7762BA-5136-30DE-146C-8488169E1E9D}"/>
          </ac:spMkLst>
        </pc:spChg>
        <pc:picChg chg="mod">
          <ac:chgData name="Bart Pasmans" userId="9c9c46d1-48c0-4fe7-aaf9-8e01e13fb1b0" providerId="ADAL" clId="{57142BE2-EA3A-4258-9BDD-953232A691B3}" dt="2026-06-01T19:08:33.123" v="76" actId="1076"/>
          <ac:picMkLst>
            <pc:docMk/>
            <pc:sldMk cId="1940110162" sldId="272"/>
            <ac:picMk id="8" creationId="{07632AF4-CFC0-63D5-C6C3-866B25D51238}"/>
          </ac:picMkLst>
        </pc:picChg>
      </pc:sldChg>
      <pc:sldChg chg="delSp modSp mod">
        <pc:chgData name="Bart Pasmans" userId="9c9c46d1-48c0-4fe7-aaf9-8e01e13fb1b0" providerId="ADAL" clId="{57142BE2-EA3A-4258-9BDD-953232A691B3}" dt="2026-06-02T18:17:05.677" v="285" actId="20577"/>
        <pc:sldMkLst>
          <pc:docMk/>
          <pc:sldMk cId="1064679564" sldId="275"/>
        </pc:sldMkLst>
        <pc:spChg chg="del">
          <ac:chgData name="Bart Pasmans" userId="9c9c46d1-48c0-4fe7-aaf9-8e01e13fb1b0" providerId="ADAL" clId="{57142BE2-EA3A-4258-9BDD-953232A691B3}" dt="2026-06-02T18:16:33.995" v="156" actId="478"/>
          <ac:spMkLst>
            <pc:docMk/>
            <pc:sldMk cId="1064679564" sldId="275"/>
            <ac:spMk id="124" creationId="{96DF16E3-4EF1-CEAA-211C-A8AB2886ED6B}"/>
          </ac:spMkLst>
        </pc:spChg>
        <pc:spChg chg="mod">
          <ac:chgData name="Bart Pasmans" userId="9c9c46d1-48c0-4fe7-aaf9-8e01e13fb1b0" providerId="ADAL" clId="{57142BE2-EA3A-4258-9BDD-953232A691B3}" dt="2026-06-02T18:17:05.677" v="285" actId="20577"/>
          <ac:spMkLst>
            <pc:docMk/>
            <pc:sldMk cId="1064679564" sldId="275"/>
            <ac:spMk id="130" creationId="{3759FAC7-A75C-E46B-15F6-DAE4D5077AF3}"/>
          </ac:spMkLst>
        </pc:spChg>
        <pc:spChg chg="mod">
          <ac:chgData name="Bart Pasmans" userId="9c9c46d1-48c0-4fe7-aaf9-8e01e13fb1b0" providerId="ADAL" clId="{57142BE2-EA3A-4258-9BDD-953232A691B3}" dt="2026-06-02T18:16:31.538" v="155" actId="403"/>
          <ac:spMkLst>
            <pc:docMk/>
            <pc:sldMk cId="1064679564" sldId="275"/>
            <ac:spMk id="133" creationId="{7C0150C2-6E00-8DB0-42D2-3591F29464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99F03D3D-A7C1-51E4-09B5-A7B8C8A57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DFD09DEB-A2F4-1894-C170-202B288EB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9A1EB57E-DB3C-34EB-0ADC-E2D855DDF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91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63B7ECAA-34F5-5219-515A-502C9A335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EA151114-68D9-6179-8139-9EDD80C51C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BFF34E12-73C9-1AF6-E04D-7C846ACF0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943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9F6EE592-ADA7-57F5-4D02-3C70350D3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6176994A-D553-53C6-2A41-E7EE070597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4FB0BEFB-D2EA-DCEA-8637-93085C5AF4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28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5E64481-2C93-9D36-ECB5-CD70DF0FC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6E5B5343-0153-ABB8-9043-0B097787F9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6174AE9F-72B4-64CA-14EC-87B0746180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61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EF9AD08E-80AD-8A4D-60FC-A4DC43CC5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507D572D-02CB-BAD6-8729-525487918E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A1FB7CD1-81E2-EEA3-5737-B9567CACAB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6937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F3C7F5C1-C342-EA51-B869-DBE8BCFD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E2DBF063-0E01-DCCF-58BB-4AD74FCADA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5560C2E3-7445-10A6-174E-8C149E2F6B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369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41B9775B-E68D-46DF-B294-C5299AAC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B1EAD097-A0ED-792B-3CD6-96272688C6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74E32D7C-F977-2B75-1391-6D85B5BA6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24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195C271-3344-3D9A-1F2A-5B484369E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32ADBA83-526C-9163-00A1-03A794F68D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C279CE95-B3FC-05BC-13D0-821255B9D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9691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E6C799F-BA8D-A853-EBCC-A7E64096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1F703438-9B43-EDF2-050D-037C06F3DC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D18336FF-9C64-0A56-7EBB-B4C8A8691B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99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17042D1-D36D-D14C-0C66-5CFB7FEF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8AF216C2-1700-743A-0E51-20667E5C34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75A3A968-A321-12A8-AC9D-ABAB0BCFDC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37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1FEF5FEE-33AC-EB22-2D37-D7B8FB21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22149F14-DE6A-50AA-FABC-DE89226876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41BFEC13-EE24-3ACE-94AC-5DA134308B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561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9FEF34C2-AE97-59E4-11B2-CE8178548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A3B9E993-A7B3-4CE9-DFAF-3B00B6BEDD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41966E47-0AA7-1E79-2CD1-5AFD75C3FD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70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959B1E29-682F-F468-08F9-4DA5FE6F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0AF02814-32E9-BF5B-22A2-70D90AC4A9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2034BD8E-0320-9623-1FF5-A912993017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30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1D6E8562-A790-B457-338D-D58E5A4CB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>
            <a:extLst>
              <a:ext uri="{FF2B5EF4-FFF2-40B4-BE49-F238E27FC236}">
                <a16:creationId xmlns:a16="http://schemas.microsoft.com/office/drawing/2014/main" id="{8628C71C-0208-7F78-6F76-24B4F84A20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>
            <a:extLst>
              <a:ext uri="{FF2B5EF4-FFF2-40B4-BE49-F238E27FC236}">
                <a16:creationId xmlns:a16="http://schemas.microsoft.com/office/drawing/2014/main" id="{D6F8995E-6EAB-373B-B5E8-675F70BBC6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501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ECA74188-1CDE-6792-0523-CB40635F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07868ADA-C3D3-1658-3C0E-2A44241E05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7BF927DA-E9DB-E9B6-FE24-6341EA4F61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57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60328464-05E3-A667-4086-05DF1347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D83DF6E3-BB85-D00E-53BE-70A068FB6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25AFC1BD-3888-D140-239F-4E912FA3A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32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31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534096"/>
            <a:ext cx="4325094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8594" y="2762696"/>
            <a:ext cx="95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9619" y="2943671"/>
            <a:ext cx="519038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2472" y="2829371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495300" y="1113978"/>
            <a:ext cx="11201400" cy="71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De </a:t>
            </a:r>
            <a:r>
              <a:rPr lang="en-US" sz="4050" b="1" i="0" u="none" strike="noStrike" cap="none" dirty="0">
                <a:solidFill>
                  <a:srgbClr val="F08060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architect</a:t>
            </a:r>
            <a:r>
              <a:rPr lang="en-US" sz="405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 die je scripts </a:t>
            </a:r>
            <a:r>
              <a:rPr lang="en-US" sz="4050" b="1" i="0" u="none" strike="noStrike" cap="none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verdienen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762000" y="1800671"/>
            <a:ext cx="1066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Robuuste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500" b="0" i="0" u="none" strike="noStrike" cap="none" dirty="0" err="1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beheersbare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 scripts </a:t>
            </a:r>
            <a:r>
              <a:rPr lang="en-US" sz="1500" b="0" i="0" u="none" strike="noStrike" cap="none" dirty="0" err="1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klaar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500" b="0" i="0" u="none" strike="noStrike" cap="none" dirty="0" err="1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voor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500" b="0" i="0" u="none" strike="noStrike" cap="none" dirty="0" err="1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toekomst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 Light"/>
                <a:ea typeface="Inter Light"/>
                <a:cs typeface="Inter Light"/>
                <a:sym typeface="Inter Light"/>
              </a:rPr>
              <a:t>! </a:t>
            </a:r>
            <a:endParaRPr dirty="0"/>
          </a:p>
        </p:txBody>
      </p:sp>
      <p:sp>
        <p:nvSpPr>
          <p:cNvPr id="95" name="Google Shape;95;p13"/>
          <p:cNvSpPr txBox="1"/>
          <p:nvPr/>
        </p:nvSpPr>
        <p:spPr>
          <a:xfrm>
            <a:off x="2140777" y="4543871"/>
            <a:ext cx="156753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Bart Pasmans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2000547" y="4848671"/>
            <a:ext cx="1847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0" i="0" u="none" strike="noStrike" cap="none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Cloud </a:t>
            </a:r>
            <a:r>
              <a:rPr lang="en-US" sz="1125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Solution A</a:t>
            </a:r>
            <a:r>
              <a:rPr lang="en-US" sz="1125" b="0" i="0" u="none" strike="noStrike" cap="none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rchitect </a:t>
            </a:r>
            <a:endParaRPr dirty="0"/>
          </a:p>
        </p:txBody>
      </p:sp>
      <p:sp>
        <p:nvSpPr>
          <p:cNvPr id="97" name="Google Shape;97;p13"/>
          <p:cNvSpPr/>
          <p:nvPr/>
        </p:nvSpPr>
        <p:spPr>
          <a:xfrm>
            <a:off x="6534894" y="3238946"/>
            <a:ext cx="1108620" cy="1428750"/>
          </a:xfrm>
          <a:prstGeom prst="roundRect">
            <a:avLst>
              <a:gd name="adj" fmla="val 1031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7929264" y="3343721"/>
            <a:ext cx="336573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Connecten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?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7929264" y="3667571"/>
            <a:ext cx="320546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Scan de QR-code met je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telefoon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om direct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connecten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op LinkedIn.</a:t>
            </a:r>
            <a:endParaRPr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3844FA-3205-CB91-C1B0-DF01590307A2}"/>
              </a:ext>
            </a:extLst>
          </p:cNvPr>
          <p:cNvSpPr/>
          <p:nvPr/>
        </p:nvSpPr>
        <p:spPr>
          <a:xfrm>
            <a:off x="2233441" y="2901845"/>
            <a:ext cx="1375391" cy="137539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948FE-A382-8D3A-71A1-7FF93E233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7510" y="4188371"/>
            <a:ext cx="2853609" cy="367848"/>
          </a:xfrm>
          <a:prstGeom prst="rect">
            <a:avLst/>
          </a:prstGeom>
        </p:spPr>
      </p:pic>
      <p:pic>
        <p:nvPicPr>
          <p:cNvPr id="101" name="Google Shape;101;p13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00714" y="4320033"/>
            <a:ext cx="114300" cy="1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DA8A2116-EFCE-96F0-B9D8-73CAF149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B2B7EA3E-258D-C067-C769-6423555392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413ECF4D-B925-53EC-955C-FF4923B0A3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8A9F2A6D-7BE3-1D42-1FC8-9A59C2363A20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37" name="Google Shape;137;p15">
            <a:extLst>
              <a:ext uri="{FF2B5EF4-FFF2-40B4-BE49-F238E27FC236}">
                <a16:creationId xmlns:a16="http://schemas.microsoft.com/office/drawing/2014/main" id="{D020B250-9792-03C8-8512-02F891CDDCE9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CLASSES – DE BLAUWDRUK</a:t>
            </a:r>
            <a:endParaRPr dirty="0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686741BF-6EE0-98DB-ABBB-3866E58ABB6E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20;p15" descr="image.png">
            <a:extLst>
              <a:ext uri="{FF2B5EF4-FFF2-40B4-BE49-F238E27FC236}">
                <a16:creationId xmlns:a16="http://schemas.microsoft.com/office/drawing/2014/main" id="{776CAF9D-745D-EAED-D39C-E5BB921765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1537335"/>
            <a:ext cx="3397299" cy="37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 descr="image.png">
            <a:extLst>
              <a:ext uri="{FF2B5EF4-FFF2-40B4-BE49-F238E27FC236}">
                <a16:creationId xmlns:a16="http://schemas.microsoft.com/office/drawing/2014/main" id="{C28FA3D7-0E85-26F6-474F-3851595CC2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" y="1835467"/>
            <a:ext cx="42862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6;p15">
            <a:extLst>
              <a:ext uri="{FF2B5EF4-FFF2-40B4-BE49-F238E27FC236}">
                <a16:creationId xmlns:a16="http://schemas.microsoft.com/office/drawing/2014/main" id="{06E93C9D-7F1F-9A9C-2B1F-76D69DF57C57}"/>
              </a:ext>
            </a:extLst>
          </p:cNvPr>
          <p:cNvSpPr txBox="1"/>
          <p:nvPr/>
        </p:nvSpPr>
        <p:spPr>
          <a:xfrm>
            <a:off x="1041968" y="2567483"/>
            <a:ext cx="25936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EIGENSCHAPPEN</a:t>
            </a:r>
            <a:endParaRPr dirty="0"/>
          </a:p>
        </p:txBody>
      </p:sp>
      <p:pic>
        <p:nvPicPr>
          <p:cNvPr id="7" name="Google Shape;128;p15" descr="image.png">
            <a:extLst>
              <a:ext uri="{FF2B5EF4-FFF2-40B4-BE49-F238E27FC236}">
                <a16:creationId xmlns:a16="http://schemas.microsoft.com/office/drawing/2014/main" id="{E7DF518A-7EF1-FA32-6009-9972F0DBD3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274" y="1697354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0;p15" descr="image.png">
            <a:extLst>
              <a:ext uri="{FF2B5EF4-FFF2-40B4-BE49-F238E27FC236}">
                <a16:creationId xmlns:a16="http://schemas.microsoft.com/office/drawing/2014/main" id="{A0F6281E-A5BF-6B54-AF5E-1115BF43AB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7350" y="1537335"/>
            <a:ext cx="7032650" cy="3737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;p15">
            <a:extLst>
              <a:ext uri="{FF2B5EF4-FFF2-40B4-BE49-F238E27FC236}">
                <a16:creationId xmlns:a16="http://schemas.microsoft.com/office/drawing/2014/main" id="{0E22A4DF-0AD4-2DA0-9F82-91280BACA932}"/>
              </a:ext>
            </a:extLst>
          </p:cNvPr>
          <p:cNvSpPr txBox="1"/>
          <p:nvPr/>
        </p:nvSpPr>
        <p:spPr>
          <a:xfrm>
            <a:off x="1209675" y="3107055"/>
            <a:ext cx="2806749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Properties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bepalen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hoe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eruit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welke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data ze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bevatten</a:t>
            </a:r>
            <a:endParaRPr sz="1600" dirty="0"/>
          </a:p>
        </p:txBody>
      </p:sp>
      <p:sp>
        <p:nvSpPr>
          <p:cNvPr id="4" name="Google Shape;130;p15">
            <a:extLst>
              <a:ext uri="{FF2B5EF4-FFF2-40B4-BE49-F238E27FC236}">
                <a16:creationId xmlns:a16="http://schemas.microsoft.com/office/drawing/2014/main" id="{08EE6176-FD10-CEB9-4C57-6CBCBE4B8DC2}"/>
              </a:ext>
            </a:extLst>
          </p:cNvPr>
          <p:cNvSpPr txBox="1"/>
          <p:nvPr/>
        </p:nvSpPr>
        <p:spPr>
          <a:xfrm>
            <a:off x="4692625" y="1767713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(STRING) – Letters,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cijfers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unieke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karakters</a:t>
            </a:r>
            <a:endParaRPr sz="1600" dirty="0"/>
          </a:p>
        </p:txBody>
      </p:sp>
      <p:sp>
        <p:nvSpPr>
          <p:cNvPr id="10" name="Google Shape;130;p15">
            <a:extLst>
              <a:ext uri="{FF2B5EF4-FFF2-40B4-BE49-F238E27FC236}">
                <a16:creationId xmlns:a16="http://schemas.microsoft.com/office/drawing/2014/main" id="{1D0C1C9D-0BA8-683B-6B16-53D2DEC81459}"/>
              </a:ext>
            </a:extLst>
          </p:cNvPr>
          <p:cNvSpPr txBox="1"/>
          <p:nvPr/>
        </p:nvSpPr>
        <p:spPr>
          <a:xfrm>
            <a:off x="4692625" y="2285873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(INT) -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Cijfers</a:t>
            </a:r>
            <a:endParaRPr sz="1600" dirty="0"/>
          </a:p>
        </p:txBody>
      </p:sp>
      <p:sp>
        <p:nvSpPr>
          <p:cNvPr id="11" name="Google Shape;130;p15">
            <a:extLst>
              <a:ext uri="{FF2B5EF4-FFF2-40B4-BE49-F238E27FC236}">
                <a16:creationId xmlns:a16="http://schemas.microsoft.com/office/drawing/2014/main" id="{6F0E99A0-B105-6C14-C7C3-2135DAA87CE7}"/>
              </a:ext>
            </a:extLst>
          </p:cNvPr>
          <p:cNvSpPr txBox="1"/>
          <p:nvPr/>
        </p:nvSpPr>
        <p:spPr>
          <a:xfrm>
            <a:off x="4692625" y="2773362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(BOOL) –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Waar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/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niet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waar</a:t>
            </a:r>
            <a:endParaRPr sz="1600" dirty="0"/>
          </a:p>
        </p:txBody>
      </p:sp>
      <p:sp>
        <p:nvSpPr>
          <p:cNvPr id="12" name="Google Shape;130;p15">
            <a:extLst>
              <a:ext uri="{FF2B5EF4-FFF2-40B4-BE49-F238E27FC236}">
                <a16:creationId xmlns:a16="http://schemas.microsoft.com/office/drawing/2014/main" id="{D68D1095-794F-3411-5C6A-21A58CBE949C}"/>
              </a:ext>
            </a:extLst>
          </p:cNvPr>
          <p:cNvSpPr txBox="1"/>
          <p:nvPr/>
        </p:nvSpPr>
        <p:spPr>
          <a:xfrm>
            <a:off x="4692625" y="3290379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(DATETIME) – Datum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tijd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annotatie</a:t>
            </a:r>
            <a:endParaRPr sz="1600" dirty="0"/>
          </a:p>
        </p:txBody>
      </p:sp>
      <p:sp>
        <p:nvSpPr>
          <p:cNvPr id="13" name="Google Shape;130;p15">
            <a:extLst>
              <a:ext uri="{FF2B5EF4-FFF2-40B4-BE49-F238E27FC236}">
                <a16:creationId xmlns:a16="http://schemas.microsoft.com/office/drawing/2014/main" id="{A2C6C10D-3F6D-3464-4C69-2CA0028BB06D}"/>
              </a:ext>
            </a:extLst>
          </p:cNvPr>
          <p:cNvSpPr txBox="1"/>
          <p:nvPr/>
        </p:nvSpPr>
        <p:spPr>
          <a:xfrm>
            <a:off x="4684971" y="3784220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(DECIMAL) –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Nauwkeurige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annotatie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bij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bijvoorbeeld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geld,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graden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endParaRPr sz="1600" dirty="0"/>
          </a:p>
        </p:txBody>
      </p:sp>
      <p:sp>
        <p:nvSpPr>
          <p:cNvPr id="14" name="Google Shape;130;p15">
            <a:extLst>
              <a:ext uri="{FF2B5EF4-FFF2-40B4-BE49-F238E27FC236}">
                <a16:creationId xmlns:a16="http://schemas.microsoft.com/office/drawing/2014/main" id="{82F431AC-B3FA-A02A-8E71-672AD5E4DC9D}"/>
              </a:ext>
            </a:extLst>
          </p:cNvPr>
          <p:cNvSpPr txBox="1"/>
          <p:nvPr/>
        </p:nvSpPr>
        <p:spPr>
          <a:xfrm>
            <a:off x="4692625" y="4288917"/>
            <a:ext cx="6457407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(OBJECT) – Alles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2748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A4C7D041-80E5-0F31-EFC4-9782FFD8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7DEBC794-385F-FDE4-B010-A318E00A57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625ED30F-9A92-0513-71ED-8AB09A8C0A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47DFDD89-0673-921E-9DC5-01E9F2649E44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B6FC0-EEC0-2D13-74BA-CE18E177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020" y="1793770"/>
            <a:ext cx="5441801" cy="3627867"/>
          </a:xfrm>
          <a:prstGeom prst="rect">
            <a:avLst/>
          </a:prstGeom>
        </p:spPr>
      </p:pic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34B72A6D-48CB-B442-DC2D-6FDA43D9DBC0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PROPERTIES VAN EEN HUIS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271A389C-E30B-3EEC-AB73-8B5B3772FF41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01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7EC83AE0-EBDE-3E4C-E28D-8F73D8FB9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44251223-547A-5062-360C-4E20A3CDCC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C028586E-9FE8-A955-1D38-0CF514C3C0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23A3F2EF-2175-EEE6-0D40-667F890D7DC1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BD5A653E-4B96-4295-51E2-7E8BB3D299A9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VOORUITGANG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5E0C1DA4-D664-8CC7-7314-5865981D3AE6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739BF-8EF8-2122-3113-1D78BEBE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" y="1177425"/>
            <a:ext cx="10499345" cy="47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17FA5E26-971E-92B6-5314-6B14D4CC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ACC02782-32A7-4F50-824D-997ADF1BD2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9B1B2B7A-820C-F613-ACCF-79EEEEB2AA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246FB5D2-3EFB-E5CC-F0B9-83640A158102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37" name="Google Shape;137;p15">
            <a:extLst>
              <a:ext uri="{FF2B5EF4-FFF2-40B4-BE49-F238E27FC236}">
                <a16:creationId xmlns:a16="http://schemas.microsoft.com/office/drawing/2014/main" id="{9E7762BA-5136-30DE-146C-8488169E1E9D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CLASSES KUNNEN </a:t>
            </a:r>
            <a:r>
              <a:rPr lang="en-US" sz="285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OBJECTEN WORDEN</a:t>
            </a:r>
            <a:endParaRPr dirty="0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8545E248-130F-45D4-0D91-C9BADB81E175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20;p15" descr="image.png">
            <a:extLst>
              <a:ext uri="{FF2B5EF4-FFF2-40B4-BE49-F238E27FC236}">
                <a16:creationId xmlns:a16="http://schemas.microsoft.com/office/drawing/2014/main" id="{F481D964-BBFF-963A-E4DA-7967FD3F04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1537335"/>
            <a:ext cx="3397299" cy="37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5" descr="image.png">
            <a:extLst>
              <a:ext uri="{FF2B5EF4-FFF2-40B4-BE49-F238E27FC236}">
                <a16:creationId xmlns:a16="http://schemas.microsoft.com/office/drawing/2014/main" id="{3A2A75A4-D7DE-5C56-D5B6-F90B530C27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" y="1835467"/>
            <a:ext cx="42862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6;p15">
            <a:extLst>
              <a:ext uri="{FF2B5EF4-FFF2-40B4-BE49-F238E27FC236}">
                <a16:creationId xmlns:a16="http://schemas.microsoft.com/office/drawing/2014/main" id="{C908CA94-B8A9-609A-C493-86A07C733710}"/>
              </a:ext>
            </a:extLst>
          </p:cNvPr>
          <p:cNvSpPr txBox="1"/>
          <p:nvPr/>
        </p:nvSpPr>
        <p:spPr>
          <a:xfrm>
            <a:off x="1041968" y="2567483"/>
            <a:ext cx="25936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NESTED OBJECTS</a:t>
            </a:r>
            <a:endParaRPr dirty="0"/>
          </a:p>
        </p:txBody>
      </p:sp>
      <p:pic>
        <p:nvPicPr>
          <p:cNvPr id="7" name="Google Shape;128;p15" descr="image.png">
            <a:extLst>
              <a:ext uri="{FF2B5EF4-FFF2-40B4-BE49-F238E27FC236}">
                <a16:creationId xmlns:a16="http://schemas.microsoft.com/office/drawing/2014/main" id="{D618473B-E35C-13E3-4109-A75CFA7B169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274" y="1697354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0;p15" descr="image.png">
            <a:extLst>
              <a:ext uri="{FF2B5EF4-FFF2-40B4-BE49-F238E27FC236}">
                <a16:creationId xmlns:a16="http://schemas.microsoft.com/office/drawing/2014/main" id="{07632AF4-CFC0-63D5-C6C3-866B25D512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7350" y="1537335"/>
            <a:ext cx="7032650" cy="3737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;p15">
            <a:extLst>
              <a:ext uri="{FF2B5EF4-FFF2-40B4-BE49-F238E27FC236}">
                <a16:creationId xmlns:a16="http://schemas.microsoft.com/office/drawing/2014/main" id="{7D8BC385-A929-D82D-C1E7-C9ECD110CE35}"/>
              </a:ext>
            </a:extLst>
          </p:cNvPr>
          <p:cNvSpPr txBox="1"/>
          <p:nvPr/>
        </p:nvSpPr>
        <p:spPr>
          <a:xfrm>
            <a:off x="1209675" y="3107055"/>
            <a:ext cx="2806749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kunnen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ook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relaties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hebben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met </a:t>
            </a:r>
            <a:r>
              <a:rPr lang="en-US" sz="1600" dirty="0" err="1">
                <a:solidFill>
                  <a:schemeClr val="accent6"/>
                </a:solidFill>
                <a:latin typeface="Inter"/>
                <a:ea typeface="Inter"/>
                <a:sym typeface="Inter"/>
              </a:rPr>
              <a:t>andere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endParaRPr sz="1600" dirty="0"/>
          </a:p>
        </p:txBody>
      </p:sp>
      <p:sp>
        <p:nvSpPr>
          <p:cNvPr id="15" name="Google Shape;130;p15">
            <a:extLst>
              <a:ext uri="{FF2B5EF4-FFF2-40B4-BE49-F238E27FC236}">
                <a16:creationId xmlns:a16="http://schemas.microsoft.com/office/drawing/2014/main" id="{3EE252B3-7B3D-9501-1702-DB27D9BF4289}"/>
              </a:ext>
            </a:extLst>
          </p:cNvPr>
          <p:cNvSpPr txBox="1"/>
          <p:nvPr/>
        </p:nvSpPr>
        <p:spPr>
          <a:xfrm>
            <a:off x="4628515" y="2006916"/>
            <a:ext cx="6720205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Sommige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kunnen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logischerwijs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niet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zonder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elkaar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versterken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juist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elkaar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als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ze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samen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gebundeld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worden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. </a:t>
            </a:r>
            <a:endParaRPr sz="1600" dirty="0"/>
          </a:p>
        </p:txBody>
      </p:sp>
      <p:sp>
        <p:nvSpPr>
          <p:cNvPr id="16" name="Google Shape;130;p15">
            <a:extLst>
              <a:ext uri="{FF2B5EF4-FFF2-40B4-BE49-F238E27FC236}">
                <a16:creationId xmlns:a16="http://schemas.microsoft.com/office/drawing/2014/main" id="{8BCFABC4-F0BD-7A75-FA84-CCE6B311D2D4}"/>
              </a:ext>
            </a:extLst>
          </p:cNvPr>
          <p:cNvSpPr txBox="1"/>
          <p:nvPr/>
        </p:nvSpPr>
        <p:spPr>
          <a:xfrm>
            <a:off x="4628514" y="3107055"/>
            <a:ext cx="6720205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Op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deze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manier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staat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‘Nested level of objects’ die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samen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groter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geheel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vormen</a:t>
            </a:r>
            <a:endParaRPr sz="1600" dirty="0"/>
          </a:p>
        </p:txBody>
      </p:sp>
      <p:sp>
        <p:nvSpPr>
          <p:cNvPr id="2" name="Google Shape;130;p15">
            <a:extLst>
              <a:ext uri="{FF2B5EF4-FFF2-40B4-BE49-F238E27FC236}">
                <a16:creationId xmlns:a16="http://schemas.microsoft.com/office/drawing/2014/main" id="{BEA78A36-531D-BC98-FCF4-0E3DEB66A84A}"/>
              </a:ext>
            </a:extLst>
          </p:cNvPr>
          <p:cNvSpPr txBox="1"/>
          <p:nvPr/>
        </p:nvSpPr>
        <p:spPr>
          <a:xfrm>
            <a:off x="4628514" y="4141089"/>
            <a:ext cx="6720205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 class die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geinitialiseerd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wordt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noemen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we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Inter"/>
                <a:ea typeface="Inter"/>
                <a:sym typeface="Inter"/>
              </a:rPr>
              <a:t>object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!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401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CC1F1058-5442-2EAE-2F9F-61057659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0BD61D80-D2ED-4FDA-5E77-1452CB29B3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00683B1E-97A0-CBA8-8F08-CC66AAB5C4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D3162B06-4CBE-458A-D738-996E83E00043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3AE701AB-F406-F8AE-7F1C-A8A4A3F7B56A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VOORUITGANG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477EA1EA-11F8-0FD0-A045-C004535B8695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C9745-E7AC-A673-A194-A539CF3CE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426" y="1137920"/>
            <a:ext cx="7408863" cy="47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4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DD2F0E15-CF4C-59C9-246B-0CEDD5BEA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8F2FE3FE-59F6-6DAC-E2C5-5F5DD22FBF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5CFA7344-0F25-B762-047E-8096B02100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4FD3AD8A-3502-58AD-4DEF-0D8E4B1A1BF2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D14C2768-B2AF-A4E8-9E87-AF2C51C06B80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UITEINDELIJK WILLEN WE DIT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E52D046B-FC7B-D94E-0B57-8EE1904DAC7E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CE0AB-136D-8354-3AFC-45EAB1278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075" y="1471050"/>
            <a:ext cx="5873849" cy="39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D8C9093C-742D-04E8-443A-8C3E82984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04CE5C0C-BB7C-B1B1-9888-2F1CFD7893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 descr="image.png">
            <a:extLst>
              <a:ext uri="{FF2B5EF4-FFF2-40B4-BE49-F238E27FC236}">
                <a16:creationId xmlns:a16="http://schemas.microsoft.com/office/drawing/2014/main" id="{BDD6C9BF-85D2-F045-F27B-7727514F8A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347470"/>
            <a:ext cx="3397299" cy="417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 descr="image.png">
            <a:extLst>
              <a:ext uri="{FF2B5EF4-FFF2-40B4-BE49-F238E27FC236}">
                <a16:creationId xmlns:a16="http://schemas.microsoft.com/office/drawing/2014/main" id="{38E0313E-5D45-C47B-1182-2CFE828D1A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7424" y="1347470"/>
            <a:ext cx="3397299" cy="417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descr="image.png">
            <a:extLst>
              <a:ext uri="{FF2B5EF4-FFF2-40B4-BE49-F238E27FC236}">
                <a16:creationId xmlns:a16="http://schemas.microsoft.com/office/drawing/2014/main" id="{14D81F42-4ABA-9CE3-8CEC-01B1D86944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2849" y="1347470"/>
            <a:ext cx="3397299" cy="417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78570557-5971-AFB3-934A-FE375655F85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DDB1B8B4-AD95-0FA3-1660-C9E748FEC710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pic>
        <p:nvPicPr>
          <p:cNvPr id="125" name="Google Shape;125;p15" descr="image.png">
            <a:extLst>
              <a:ext uri="{FF2B5EF4-FFF2-40B4-BE49-F238E27FC236}">
                <a16:creationId xmlns:a16="http://schemas.microsoft.com/office/drawing/2014/main" id="{496911E7-2C8D-AD24-71CA-FFB86ACE4BC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275" y="16903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>
            <a:extLst>
              <a:ext uri="{FF2B5EF4-FFF2-40B4-BE49-F238E27FC236}">
                <a16:creationId xmlns:a16="http://schemas.microsoft.com/office/drawing/2014/main" id="{C91EADDF-282B-E832-2F78-C5217DC92FAA}"/>
              </a:ext>
            </a:extLst>
          </p:cNvPr>
          <p:cNvSpPr txBox="1"/>
          <p:nvPr/>
        </p:nvSpPr>
        <p:spPr>
          <a:xfrm>
            <a:off x="1057275" y="2547620"/>
            <a:ext cx="25936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STRUCTUUR</a:t>
            </a:r>
            <a:endParaRPr sz="1600" dirty="0"/>
          </a:p>
        </p:txBody>
      </p:sp>
      <p:sp>
        <p:nvSpPr>
          <p:cNvPr id="127" name="Google Shape;127;p15">
            <a:extLst>
              <a:ext uri="{FF2B5EF4-FFF2-40B4-BE49-F238E27FC236}">
                <a16:creationId xmlns:a16="http://schemas.microsoft.com/office/drawing/2014/main" id="{A842ED5A-0354-0BC8-1BDC-33BDBE5CDF54}"/>
              </a:ext>
            </a:extLst>
          </p:cNvPr>
          <p:cNvSpPr txBox="1"/>
          <p:nvPr/>
        </p:nvSpPr>
        <p:spPr>
          <a:xfrm>
            <a:off x="1057275" y="2947670"/>
            <a:ext cx="2806749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Alle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variabelen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die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iets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zeggen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over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object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zitten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bij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elkaar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. Geen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losse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variabelen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meer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2000" dirty="0"/>
          </a:p>
        </p:txBody>
      </p:sp>
      <p:pic>
        <p:nvPicPr>
          <p:cNvPr id="128" name="Google Shape;128;p15" descr="image.png">
            <a:extLst>
              <a:ext uri="{FF2B5EF4-FFF2-40B4-BE49-F238E27FC236}">
                <a16:creationId xmlns:a16="http://schemas.microsoft.com/office/drawing/2014/main" id="{2889644F-24BD-60FD-3CEC-95923E6675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2699" y="16903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>
            <a:extLst>
              <a:ext uri="{FF2B5EF4-FFF2-40B4-BE49-F238E27FC236}">
                <a16:creationId xmlns:a16="http://schemas.microsoft.com/office/drawing/2014/main" id="{53749FEE-5495-C241-FBEC-9D2C90CC6126}"/>
              </a:ext>
            </a:extLst>
          </p:cNvPr>
          <p:cNvSpPr txBox="1"/>
          <p:nvPr/>
        </p:nvSpPr>
        <p:spPr>
          <a:xfrm>
            <a:off x="4692699" y="2547620"/>
            <a:ext cx="22719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HERBRUIKBAAR</a:t>
            </a:r>
            <a:endParaRPr sz="1600" dirty="0"/>
          </a:p>
        </p:txBody>
      </p:sp>
      <p:sp>
        <p:nvSpPr>
          <p:cNvPr id="130" name="Google Shape;130;p15">
            <a:extLst>
              <a:ext uri="{FF2B5EF4-FFF2-40B4-BE49-F238E27FC236}">
                <a16:creationId xmlns:a16="http://schemas.microsoft.com/office/drawing/2014/main" id="{3759FAC7-A75C-E46B-15F6-DAE4D5077AF3}"/>
              </a:ext>
            </a:extLst>
          </p:cNvPr>
          <p:cNvSpPr txBox="1"/>
          <p:nvPr/>
        </p:nvSpPr>
        <p:spPr>
          <a:xfrm>
            <a:off x="4692699" y="2947670"/>
            <a:ext cx="2806749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Gebruik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dezelfde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code op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meerdere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plaatsen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!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Herbruikbaarheid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zorgt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tevens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schaalbaarheid</a:t>
            </a:r>
            <a:r>
              <a:rPr lang="en-US" sz="1600" b="0" i="0" u="none" strike="noStrike" cap="non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!</a:t>
            </a:r>
            <a:endParaRPr sz="2000" dirty="0"/>
          </a:p>
        </p:txBody>
      </p:sp>
      <p:pic>
        <p:nvPicPr>
          <p:cNvPr id="131" name="Google Shape;131;p15" descr="image.png">
            <a:extLst>
              <a:ext uri="{FF2B5EF4-FFF2-40B4-BE49-F238E27FC236}">
                <a16:creationId xmlns:a16="http://schemas.microsoft.com/office/drawing/2014/main" id="{558FFC16-A3C3-13B2-5C77-D3C96373101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28124" y="16903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>
            <a:extLst>
              <a:ext uri="{FF2B5EF4-FFF2-40B4-BE49-F238E27FC236}">
                <a16:creationId xmlns:a16="http://schemas.microsoft.com/office/drawing/2014/main" id="{4ADFF43B-EEAD-CCA6-5DE9-8ADB203DFFFB}"/>
              </a:ext>
            </a:extLst>
          </p:cNvPr>
          <p:cNvSpPr txBox="1"/>
          <p:nvPr/>
        </p:nvSpPr>
        <p:spPr>
          <a:xfrm>
            <a:off x="8328124" y="2547620"/>
            <a:ext cx="23923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RELATIES</a:t>
            </a:r>
            <a:endParaRPr sz="1600" dirty="0"/>
          </a:p>
        </p:txBody>
      </p:sp>
      <p:sp>
        <p:nvSpPr>
          <p:cNvPr id="133" name="Google Shape;133;p15">
            <a:extLst>
              <a:ext uri="{FF2B5EF4-FFF2-40B4-BE49-F238E27FC236}">
                <a16:creationId xmlns:a16="http://schemas.microsoft.com/office/drawing/2014/main" id="{7C0150C2-6E00-8DB0-42D2-3591F29464DD}"/>
              </a:ext>
            </a:extLst>
          </p:cNvPr>
          <p:cNvSpPr txBox="1"/>
          <p:nvPr/>
        </p:nvSpPr>
        <p:spPr>
          <a:xfrm>
            <a:off x="8328124" y="2947670"/>
            <a:ext cx="2806749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Veilig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beheer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van secrets, credentials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API keys via industry-standard vaults in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plaats</a:t>
            </a: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van hardcoded keys.</a:t>
            </a:r>
            <a:endParaRPr sz="1800" dirty="0"/>
          </a:p>
        </p:txBody>
      </p:sp>
      <p:sp>
        <p:nvSpPr>
          <p:cNvPr id="137" name="Google Shape;137;p15">
            <a:extLst>
              <a:ext uri="{FF2B5EF4-FFF2-40B4-BE49-F238E27FC236}">
                <a16:creationId xmlns:a16="http://schemas.microsoft.com/office/drawing/2014/main" id="{FA8539CA-3C8C-3658-245D-9840E4E8CBD5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VOORDELEN OPGESOMT</a:t>
            </a:r>
            <a:endParaRPr dirty="0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BE46FC2A-2E01-100A-129A-24F376CD44D7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c 2" descr="Pyramid with levels outline">
            <a:extLst>
              <a:ext uri="{FF2B5EF4-FFF2-40B4-BE49-F238E27FC236}">
                <a16:creationId xmlns:a16="http://schemas.microsoft.com/office/drawing/2014/main" id="{E09FB7B3-AF85-96C6-DABE-2BAE44225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1085" y="1662748"/>
            <a:ext cx="644207" cy="644207"/>
          </a:xfrm>
          <a:prstGeom prst="rect">
            <a:avLst/>
          </a:prstGeom>
        </p:spPr>
      </p:pic>
      <p:pic>
        <p:nvPicPr>
          <p:cNvPr id="5" name="Graphic 4" descr="Building Brick Wall outline">
            <a:extLst>
              <a:ext uri="{FF2B5EF4-FFF2-40B4-BE49-F238E27FC236}">
                <a16:creationId xmlns:a16="http://schemas.microsoft.com/office/drawing/2014/main" id="{130097CB-AF5E-D5B0-F41E-D5E65B1549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92699" y="1695800"/>
            <a:ext cx="611155" cy="611155"/>
          </a:xfrm>
          <a:prstGeom prst="rect">
            <a:avLst/>
          </a:prstGeom>
        </p:spPr>
      </p:pic>
      <p:pic>
        <p:nvPicPr>
          <p:cNvPr id="12" name="Graphic 11" descr="Hierarchy outline">
            <a:extLst>
              <a:ext uri="{FF2B5EF4-FFF2-40B4-BE49-F238E27FC236}">
                <a16:creationId xmlns:a16="http://schemas.microsoft.com/office/drawing/2014/main" id="{FE5F6AE7-E19B-7E10-2E30-2B1C754327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62433" y="1724679"/>
            <a:ext cx="550506" cy="5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2" grpId="0"/>
      <p:bldP spid="1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AF26E5F-86A4-83DB-AA07-CA48EE8B4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 descr="image.png">
            <a:extLst>
              <a:ext uri="{FF2B5EF4-FFF2-40B4-BE49-F238E27FC236}">
                <a16:creationId xmlns:a16="http://schemas.microsoft.com/office/drawing/2014/main" id="{3FE4BD63-A7AE-2B33-49B8-CA4FC88862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mage.png">
            <a:extLst>
              <a:ext uri="{FF2B5EF4-FFF2-40B4-BE49-F238E27FC236}">
                <a16:creationId xmlns:a16="http://schemas.microsoft.com/office/drawing/2014/main" id="{0BD488A7-9CFC-7200-239B-3F2A0E8ADB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32B69309-E480-D620-3085-688A7378BD65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10" name="Google Shape;110;p14">
            <a:extLst>
              <a:ext uri="{FF2B5EF4-FFF2-40B4-BE49-F238E27FC236}">
                <a16:creationId xmlns:a16="http://schemas.microsoft.com/office/drawing/2014/main" id="{E742DA46-60A8-19E2-B551-6C0DBAE92339}"/>
              </a:ext>
            </a:extLst>
          </p:cNvPr>
          <p:cNvSpPr txBox="1"/>
          <p:nvPr/>
        </p:nvSpPr>
        <p:spPr>
          <a:xfrm>
            <a:off x="4810125" y="1881187"/>
            <a:ext cx="2571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8BDF8"/>
                </a:solidFill>
                <a:latin typeface="Inter SemiBold"/>
                <a:ea typeface="Inter SemiBold"/>
                <a:sym typeface="Inter SemiBold"/>
              </a:rPr>
              <a:t>Ga op pad</a:t>
            </a:r>
            <a:endParaRPr dirty="0"/>
          </a:p>
        </p:txBody>
      </p:sp>
      <p:sp>
        <p:nvSpPr>
          <p:cNvPr id="111" name="Google Shape;111;p14">
            <a:extLst>
              <a:ext uri="{FF2B5EF4-FFF2-40B4-BE49-F238E27FC236}">
                <a16:creationId xmlns:a16="http://schemas.microsoft.com/office/drawing/2014/main" id="{135D0A4C-E1C4-8E3A-F3F5-7BF80290D4F0}"/>
              </a:ext>
            </a:extLst>
          </p:cNvPr>
          <p:cNvSpPr txBox="1"/>
          <p:nvPr/>
        </p:nvSpPr>
        <p:spPr>
          <a:xfrm>
            <a:off x="495300" y="2292667"/>
            <a:ext cx="11201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Onderzoek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je scripts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1C76D0A8-05A6-B222-3DD7-E88D38C94036}"/>
              </a:ext>
            </a:extLst>
          </p:cNvPr>
          <p:cNvSpPr txBox="1"/>
          <p:nvPr/>
        </p:nvSpPr>
        <p:spPr>
          <a:xfrm>
            <a:off x="3238500" y="3719512"/>
            <a:ext cx="571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Er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zijn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overall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te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vinden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, start met die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structuur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. Je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zult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jezelf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over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jaar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dankbaar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zijn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!</a:t>
            </a:r>
            <a:endParaRPr dirty="0"/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1E2CB741-8E76-7CD3-F95D-54CBC1E8D492}"/>
              </a:ext>
            </a:extLst>
          </p:cNvPr>
          <p:cNvSpPr/>
          <p:nvPr/>
        </p:nvSpPr>
        <p:spPr>
          <a:xfrm>
            <a:off x="5715000" y="4567237"/>
            <a:ext cx="762000" cy="38100"/>
          </a:xfrm>
          <a:prstGeom prst="roundRect">
            <a:avLst>
              <a:gd name="adj" fmla="val 50000"/>
            </a:avLst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39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319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495300" y="571500"/>
            <a:ext cx="112014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Laten we </a:t>
            </a:r>
            <a:r>
              <a:rPr lang="en-US" sz="3900" b="1" i="0" u="none" strike="noStrike" cap="none" dirty="0" err="1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samenbouwen</a:t>
            </a:r>
            <a:r>
              <a:rPr lang="en-US" sz="3900" b="1" i="0" u="none" strike="noStrike" cap="none" dirty="0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.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11268075" y="6119812"/>
            <a:ext cx="161925" cy="16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rPr>
              <a:t>05</a:t>
            </a:r>
            <a:endParaRPr/>
          </a:p>
        </p:txBody>
      </p:sp>
      <p:pic>
        <p:nvPicPr>
          <p:cNvPr id="2" name="Google Shape;85;p13" descr="image.png">
            <a:extLst>
              <a:ext uri="{FF2B5EF4-FFF2-40B4-BE49-F238E27FC236}">
                <a16:creationId xmlns:a16="http://schemas.microsoft.com/office/drawing/2014/main" id="{DA6B499A-8B6A-1770-9835-A313C6FA3B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1502856"/>
            <a:ext cx="4325094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;p13" descr="image.png">
            <a:extLst>
              <a:ext uri="{FF2B5EF4-FFF2-40B4-BE49-F238E27FC236}">
                <a16:creationId xmlns:a16="http://schemas.microsoft.com/office/drawing/2014/main" id="{3B2B264C-5531-0720-4DA6-E752EEE3BE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8594" y="1731456"/>
            <a:ext cx="95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7;p13" descr="image.png">
            <a:extLst>
              <a:ext uri="{FF2B5EF4-FFF2-40B4-BE49-F238E27FC236}">
                <a16:creationId xmlns:a16="http://schemas.microsoft.com/office/drawing/2014/main" id="{48E13113-BD8A-49FC-3EAA-DBECD7E60C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9619" y="1912431"/>
            <a:ext cx="519038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" descr="image.png">
            <a:extLst>
              <a:ext uri="{FF2B5EF4-FFF2-40B4-BE49-F238E27FC236}">
                <a16:creationId xmlns:a16="http://schemas.microsoft.com/office/drawing/2014/main" id="{C7AB5040-8450-52D9-6CF5-4EDB82BB363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2472" y="1798131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5;p13">
            <a:extLst>
              <a:ext uri="{FF2B5EF4-FFF2-40B4-BE49-F238E27FC236}">
                <a16:creationId xmlns:a16="http://schemas.microsoft.com/office/drawing/2014/main" id="{417B2557-7A33-2DDF-FE91-3498A816B135}"/>
              </a:ext>
            </a:extLst>
          </p:cNvPr>
          <p:cNvSpPr txBox="1"/>
          <p:nvPr/>
        </p:nvSpPr>
        <p:spPr>
          <a:xfrm>
            <a:off x="2140777" y="3512631"/>
            <a:ext cx="156753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Bart Pasmans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7" name="Google Shape;96;p13">
            <a:extLst>
              <a:ext uri="{FF2B5EF4-FFF2-40B4-BE49-F238E27FC236}">
                <a16:creationId xmlns:a16="http://schemas.microsoft.com/office/drawing/2014/main" id="{055F148B-3A8E-894C-EFDD-97B5257C7F02}"/>
              </a:ext>
            </a:extLst>
          </p:cNvPr>
          <p:cNvSpPr txBox="1"/>
          <p:nvPr/>
        </p:nvSpPr>
        <p:spPr>
          <a:xfrm>
            <a:off x="2000547" y="3817431"/>
            <a:ext cx="1847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0" i="0" u="none" strike="noStrike" cap="none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Cloud </a:t>
            </a:r>
            <a:r>
              <a:rPr lang="en-US" sz="1125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Solution A</a:t>
            </a:r>
            <a:r>
              <a:rPr lang="en-US" sz="1125" b="0" i="0" u="none" strike="noStrike" cap="none" dirty="0">
                <a:solidFill>
                  <a:srgbClr val="38BDF8"/>
                </a:solidFill>
                <a:latin typeface="Inter Medium"/>
                <a:ea typeface="Inter Medium"/>
                <a:cs typeface="Inter Medium"/>
                <a:sym typeface="Inter Medium"/>
              </a:rPr>
              <a:t>rchitect </a:t>
            </a:r>
            <a:endParaRPr dirty="0"/>
          </a:p>
        </p:txBody>
      </p:sp>
      <p:sp>
        <p:nvSpPr>
          <p:cNvPr id="8" name="Google Shape;97;p13">
            <a:extLst>
              <a:ext uri="{FF2B5EF4-FFF2-40B4-BE49-F238E27FC236}">
                <a16:creationId xmlns:a16="http://schemas.microsoft.com/office/drawing/2014/main" id="{7D985EDE-C09D-72B1-1FC6-FEAFBB965CD1}"/>
              </a:ext>
            </a:extLst>
          </p:cNvPr>
          <p:cNvSpPr/>
          <p:nvPr/>
        </p:nvSpPr>
        <p:spPr>
          <a:xfrm>
            <a:off x="6534894" y="2207706"/>
            <a:ext cx="1108620" cy="1428750"/>
          </a:xfrm>
          <a:prstGeom prst="roundRect">
            <a:avLst>
              <a:gd name="adj" fmla="val 1031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9;p13">
            <a:extLst>
              <a:ext uri="{FF2B5EF4-FFF2-40B4-BE49-F238E27FC236}">
                <a16:creationId xmlns:a16="http://schemas.microsoft.com/office/drawing/2014/main" id="{54E29543-62DE-01FF-864D-B51C2B8E230D}"/>
              </a:ext>
            </a:extLst>
          </p:cNvPr>
          <p:cNvSpPr txBox="1"/>
          <p:nvPr/>
        </p:nvSpPr>
        <p:spPr>
          <a:xfrm>
            <a:off x="7929264" y="2312481"/>
            <a:ext cx="336573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Connecten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?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" name="Google Shape;100;p13">
            <a:extLst>
              <a:ext uri="{FF2B5EF4-FFF2-40B4-BE49-F238E27FC236}">
                <a16:creationId xmlns:a16="http://schemas.microsoft.com/office/drawing/2014/main" id="{39C97530-90FE-7C70-7635-9EE6191054E0}"/>
              </a:ext>
            </a:extLst>
          </p:cNvPr>
          <p:cNvSpPr txBox="1"/>
          <p:nvPr/>
        </p:nvSpPr>
        <p:spPr>
          <a:xfrm>
            <a:off x="7929264" y="2636331"/>
            <a:ext cx="320546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Scan de QR-code met je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telefoon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om direct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05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connecten</a:t>
            </a:r>
            <a:r>
              <a:rPr lang="en-US" sz="105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op LinkedIn.</a:t>
            </a:r>
            <a:endParaRPr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738A2D-25D8-7BD6-50EC-C38846855AB1}"/>
              </a:ext>
            </a:extLst>
          </p:cNvPr>
          <p:cNvSpPr/>
          <p:nvPr/>
        </p:nvSpPr>
        <p:spPr>
          <a:xfrm>
            <a:off x="2233441" y="1870605"/>
            <a:ext cx="1375391" cy="137539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6434DE-2BB2-FCC1-E34B-26E528BAD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7510" y="3157131"/>
            <a:ext cx="2853609" cy="367848"/>
          </a:xfrm>
          <a:prstGeom prst="rect">
            <a:avLst/>
          </a:prstGeom>
        </p:spPr>
      </p:pic>
      <p:pic>
        <p:nvPicPr>
          <p:cNvPr id="13" name="Google Shape;101;p13" descr="image.png">
            <a:extLst>
              <a:ext uri="{FF2B5EF4-FFF2-40B4-BE49-F238E27FC236}">
                <a16:creationId xmlns:a16="http://schemas.microsoft.com/office/drawing/2014/main" id="{3115CE74-578E-A5F1-82D7-1A53D0BEDEC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00714" y="3288793"/>
            <a:ext cx="114300" cy="1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9;p17">
            <a:extLst>
              <a:ext uri="{FF2B5EF4-FFF2-40B4-BE49-F238E27FC236}">
                <a16:creationId xmlns:a16="http://schemas.microsoft.com/office/drawing/2014/main" id="{9608FEF4-A2AB-4675-22C7-194EB811A9C7}"/>
              </a:ext>
            </a:extLst>
          </p:cNvPr>
          <p:cNvSpPr txBox="1"/>
          <p:nvPr/>
        </p:nvSpPr>
        <p:spPr>
          <a:xfrm>
            <a:off x="495300" y="4960496"/>
            <a:ext cx="112014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 err="1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Vragen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5">
          <a:extLst>
            <a:ext uri="{FF2B5EF4-FFF2-40B4-BE49-F238E27FC236}">
              <a16:creationId xmlns:a16="http://schemas.microsoft.com/office/drawing/2014/main" id="{4774A4CF-3E01-BEFD-B0C7-A548287B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3" descr="image.png">
            <a:extLst>
              <a:ext uri="{FF2B5EF4-FFF2-40B4-BE49-F238E27FC236}">
                <a16:creationId xmlns:a16="http://schemas.microsoft.com/office/drawing/2014/main" id="{5BEFD859-CEFF-33A6-ECBF-6F78890C3A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mage.png">
            <a:extLst>
              <a:ext uri="{FF2B5EF4-FFF2-40B4-BE49-F238E27FC236}">
                <a16:creationId xmlns:a16="http://schemas.microsoft.com/office/drawing/2014/main" id="{08D53717-01F1-69D3-C76B-FAC3547B1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4382C491-9AEF-E98A-2752-3F668DAA74BB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10" name="Google Shape;110;p14">
            <a:extLst>
              <a:ext uri="{FF2B5EF4-FFF2-40B4-BE49-F238E27FC236}">
                <a16:creationId xmlns:a16="http://schemas.microsoft.com/office/drawing/2014/main" id="{8B08D21A-8CAC-14C5-2C81-2F1DE3E1A4A4}"/>
              </a:ext>
            </a:extLst>
          </p:cNvPr>
          <p:cNvSpPr txBox="1"/>
          <p:nvPr/>
        </p:nvSpPr>
        <p:spPr>
          <a:xfrm>
            <a:off x="4810125" y="1881187"/>
            <a:ext cx="2571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8BDF8"/>
                </a:solidFill>
                <a:latin typeface="Inter SemiBold"/>
                <a:ea typeface="Inter SemiBold"/>
                <a:sym typeface="Inter SemiBold"/>
              </a:rPr>
              <a:t>KLEINE CHECKUP</a:t>
            </a:r>
            <a:endParaRPr dirty="0"/>
          </a:p>
        </p:txBody>
      </p:sp>
      <p:sp>
        <p:nvSpPr>
          <p:cNvPr id="111" name="Google Shape;111;p14">
            <a:extLst>
              <a:ext uri="{FF2B5EF4-FFF2-40B4-BE49-F238E27FC236}">
                <a16:creationId xmlns:a16="http://schemas.microsoft.com/office/drawing/2014/main" id="{E709DB7D-47C4-2A91-51A3-4013954B62F0}"/>
              </a:ext>
            </a:extLst>
          </p:cNvPr>
          <p:cNvSpPr txBox="1"/>
          <p:nvPr/>
        </p:nvSpPr>
        <p:spPr>
          <a:xfrm>
            <a:off x="495300" y="2292667"/>
            <a:ext cx="11201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Wie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maakt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er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wel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eens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scripts?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3B0FCD25-6338-B20C-B551-F237A15CA711}"/>
              </a:ext>
            </a:extLst>
          </p:cNvPr>
          <p:cNvSpPr txBox="1"/>
          <p:nvPr/>
        </p:nvSpPr>
        <p:spPr>
          <a:xfrm>
            <a:off x="3238500" y="3719512"/>
            <a:ext cx="571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Van ad-hoc </a:t>
            </a:r>
            <a:r>
              <a:rPr lang="en-US" sz="15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automatiseringsscripts</a:t>
            </a:r>
            <a:r>
              <a:rPr lang="en-US" sz="15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tot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geautomatiseerde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jobs die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meerdere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keren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per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dag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draaien</a:t>
            </a:r>
            <a:endParaRPr dirty="0"/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5B4322E5-C1C4-87F7-3904-F4CEBC270752}"/>
              </a:ext>
            </a:extLst>
          </p:cNvPr>
          <p:cNvSpPr/>
          <p:nvPr/>
        </p:nvSpPr>
        <p:spPr>
          <a:xfrm>
            <a:off x="5715000" y="4567237"/>
            <a:ext cx="762000" cy="38100"/>
          </a:xfrm>
          <a:prstGeom prst="roundRect">
            <a:avLst>
              <a:gd name="adj" fmla="val 50000"/>
            </a:avLst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35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5">
          <a:extLst>
            <a:ext uri="{FF2B5EF4-FFF2-40B4-BE49-F238E27FC236}">
              <a16:creationId xmlns:a16="http://schemas.microsoft.com/office/drawing/2014/main" id="{F5C7F53A-665D-C8EF-3D24-F2FBCFBB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 descr="image.png">
            <a:extLst>
              <a:ext uri="{FF2B5EF4-FFF2-40B4-BE49-F238E27FC236}">
                <a16:creationId xmlns:a16="http://schemas.microsoft.com/office/drawing/2014/main" id="{CC0F9CBD-D136-C081-8266-C439338906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mage.png">
            <a:extLst>
              <a:ext uri="{FF2B5EF4-FFF2-40B4-BE49-F238E27FC236}">
                <a16:creationId xmlns:a16="http://schemas.microsoft.com/office/drawing/2014/main" id="{A2048E8F-08AF-DF46-E412-293B1DB950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457C1F57-437D-1849-5FCF-5F9DA9864B74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10" name="Google Shape;110;p14">
            <a:extLst>
              <a:ext uri="{FF2B5EF4-FFF2-40B4-BE49-F238E27FC236}">
                <a16:creationId xmlns:a16="http://schemas.microsoft.com/office/drawing/2014/main" id="{65CF51CA-A2AA-00E4-F14F-56A8B283F1FD}"/>
              </a:ext>
            </a:extLst>
          </p:cNvPr>
          <p:cNvSpPr txBox="1"/>
          <p:nvPr/>
        </p:nvSpPr>
        <p:spPr>
          <a:xfrm>
            <a:off x="4810125" y="1881187"/>
            <a:ext cx="2571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8BDF8"/>
                </a:solidFill>
                <a:latin typeface="Inter SemiBold"/>
                <a:ea typeface="Inter SemiBold"/>
                <a:sym typeface="Inter SemiBold"/>
              </a:rPr>
              <a:t>KLEINE CHECKUP</a:t>
            </a:r>
            <a:endParaRPr dirty="0"/>
          </a:p>
        </p:txBody>
      </p:sp>
      <p:sp>
        <p:nvSpPr>
          <p:cNvPr id="111" name="Google Shape;111;p14">
            <a:extLst>
              <a:ext uri="{FF2B5EF4-FFF2-40B4-BE49-F238E27FC236}">
                <a16:creationId xmlns:a16="http://schemas.microsoft.com/office/drawing/2014/main" id="{17D4D83C-532E-70EE-4FBB-55D31BF978E4}"/>
              </a:ext>
            </a:extLst>
          </p:cNvPr>
          <p:cNvSpPr txBox="1"/>
          <p:nvPr/>
        </p:nvSpPr>
        <p:spPr>
          <a:xfrm>
            <a:off x="495300" y="2292667"/>
            <a:ext cx="112014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Wie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heeft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er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ook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wel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eens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hele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slechte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scripts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gemaakt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?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8BD2A44C-5892-F481-6BE0-1F8FC71C240A}"/>
              </a:ext>
            </a:extLst>
          </p:cNvPr>
          <p:cNvSpPr txBox="1"/>
          <p:nvPr/>
        </p:nvSpPr>
        <p:spPr>
          <a:xfrm>
            <a:off x="3238500" y="3719512"/>
            <a:ext cx="571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Spaghetti code,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meerdere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keren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hetzelfde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,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geen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conventies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volgen</a:t>
            </a:r>
            <a:endParaRPr dirty="0"/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8CC2DE8A-7EF7-FED4-FCCB-3561BC50C216}"/>
              </a:ext>
            </a:extLst>
          </p:cNvPr>
          <p:cNvSpPr/>
          <p:nvPr/>
        </p:nvSpPr>
        <p:spPr>
          <a:xfrm>
            <a:off x="5715000" y="4567237"/>
            <a:ext cx="762000" cy="38100"/>
          </a:xfrm>
          <a:prstGeom prst="roundRect">
            <a:avLst>
              <a:gd name="adj" fmla="val 50000"/>
            </a:avLst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34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A70F6433-B234-5E2F-46C7-30AC3191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03CCEE7C-AD20-DE80-DB9F-DC6C357A95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descr="image.png">
            <a:extLst>
              <a:ext uri="{FF2B5EF4-FFF2-40B4-BE49-F238E27FC236}">
                <a16:creationId xmlns:a16="http://schemas.microsoft.com/office/drawing/2014/main" id="{706B9E12-FF0B-CAB1-4A70-D5E19AB2A7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537" y="2408205"/>
            <a:ext cx="3397299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F6882756-DBB7-27F5-D1E6-45537F948A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C3799EFD-3DD6-C6A1-942E-DAAD6FD62581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pic>
        <p:nvPicPr>
          <p:cNvPr id="131" name="Google Shape;131;p15" descr="image.png">
            <a:extLst>
              <a:ext uri="{FF2B5EF4-FFF2-40B4-BE49-F238E27FC236}">
                <a16:creationId xmlns:a16="http://schemas.microsoft.com/office/drawing/2014/main" id="{D8300CCC-FF54-EE18-7D4F-CAC1473D1F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4461" y="2540793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>
            <a:extLst>
              <a:ext uri="{FF2B5EF4-FFF2-40B4-BE49-F238E27FC236}">
                <a16:creationId xmlns:a16="http://schemas.microsoft.com/office/drawing/2014/main" id="{91014D1A-66F5-22C5-35DF-1296F76F2222}"/>
              </a:ext>
            </a:extLst>
          </p:cNvPr>
          <p:cNvSpPr txBox="1"/>
          <p:nvPr/>
        </p:nvSpPr>
        <p:spPr>
          <a:xfrm>
            <a:off x="5663744" y="2721769"/>
            <a:ext cx="23923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Robuus</a:t>
            </a:r>
            <a:r>
              <a:rPr lang="en-US" sz="1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Design</a:t>
            </a:r>
            <a:endParaRPr sz="1600" dirty="0"/>
          </a:p>
        </p:txBody>
      </p:sp>
      <p:sp>
        <p:nvSpPr>
          <p:cNvPr id="133" name="Google Shape;133;p15">
            <a:extLst>
              <a:ext uri="{FF2B5EF4-FFF2-40B4-BE49-F238E27FC236}">
                <a16:creationId xmlns:a16="http://schemas.microsoft.com/office/drawing/2014/main" id="{9D86F68E-7B6C-5382-A852-1C4BBDAF4F79}"/>
              </a:ext>
            </a:extLst>
          </p:cNvPr>
          <p:cNvSpPr txBox="1"/>
          <p:nvPr/>
        </p:nvSpPr>
        <p:spPr>
          <a:xfrm>
            <a:off x="5049811" y="3427005"/>
            <a:ext cx="2806749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Een huis </a:t>
            </a:r>
            <a:r>
              <a:rPr lang="en-US" sz="1600" b="0" i="0" u="none" strike="noStrike" cap="none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wor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dt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ook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gebouwd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zonder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plan!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Waarom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 script dan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wel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2000" dirty="0"/>
          </a:p>
        </p:txBody>
      </p:sp>
      <p:sp>
        <p:nvSpPr>
          <p:cNvPr id="137" name="Google Shape;137;p15">
            <a:extLst>
              <a:ext uri="{FF2B5EF4-FFF2-40B4-BE49-F238E27FC236}">
                <a16:creationId xmlns:a16="http://schemas.microsoft.com/office/drawing/2014/main" id="{0B0BD154-E598-ED26-A747-DF4EA491B1D3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WAAROM?</a:t>
            </a:r>
            <a:endParaRPr lang="en-US" dirty="0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C39D5BFF-3F18-1E6A-6E73-63F3BE5EDD46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c 2" descr="Architecture outline">
            <a:extLst>
              <a:ext uri="{FF2B5EF4-FFF2-40B4-BE49-F238E27FC236}">
                <a16:creationId xmlns:a16="http://schemas.microsoft.com/office/drawing/2014/main" id="{87E5AF3B-1376-90DF-475F-B26B9AEAA0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0657" y="2540793"/>
            <a:ext cx="572929" cy="5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DBFC0F57-FE2A-6048-611F-7787B078A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2F3E2B1F-09FA-9CEB-68A7-256D13C96B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4DFBB2A5-69C5-7CC4-F566-B546B5F3E2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4642BE18-7D32-D783-3D34-AAC76BD72360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BBB799-E059-0964-EDDD-59951EA4F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020" y="1793770"/>
            <a:ext cx="5441801" cy="3627867"/>
          </a:xfrm>
          <a:prstGeom prst="rect">
            <a:avLst/>
          </a:prstGeom>
        </p:spPr>
      </p:pic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BE21B31A-BFA0-2AC5-60C2-823B915DB45F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DIT WIL NIEMAND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81CEB111-34AA-0F5E-D373-414FFFD07BED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85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142BFD02-B4C9-1B46-6C96-8039E55B7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058B2D29-2BC0-E158-F296-74748C4BB4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DB959EF6-2068-A314-9833-6DCCD98680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7DEE1818-B208-8BC3-4E9D-B9C2ABAE0F08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7" name="Google Shape;137;p15">
            <a:extLst>
              <a:ext uri="{FF2B5EF4-FFF2-40B4-BE49-F238E27FC236}">
                <a16:creationId xmlns:a16="http://schemas.microsoft.com/office/drawing/2014/main" id="{1056E520-93B3-F169-C55D-4ABBA5282949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DIT WIL NIEMAND</a:t>
            </a:r>
            <a:endParaRPr dirty="0"/>
          </a:p>
        </p:txBody>
      </p:sp>
      <p:sp>
        <p:nvSpPr>
          <p:cNvPr id="8" name="Google Shape;138;p15">
            <a:extLst>
              <a:ext uri="{FF2B5EF4-FFF2-40B4-BE49-F238E27FC236}">
                <a16:creationId xmlns:a16="http://schemas.microsoft.com/office/drawing/2014/main" id="{9B5C2A8E-8873-FC8E-92B9-3D5953D4A856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645F59-006F-E4B9-5166-960831742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37" y="1109877"/>
            <a:ext cx="7512018" cy="47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4">
          <a:extLst>
            <a:ext uri="{FF2B5EF4-FFF2-40B4-BE49-F238E27FC236}">
              <a16:creationId xmlns:a16="http://schemas.microsoft.com/office/drawing/2014/main" id="{230C6FDD-EEB5-4688-BB44-B0FF86489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 descr="image.png">
            <a:extLst>
              <a:ext uri="{FF2B5EF4-FFF2-40B4-BE49-F238E27FC236}">
                <a16:creationId xmlns:a16="http://schemas.microsoft.com/office/drawing/2014/main" id="{BB3B58B8-F707-30B4-6E3F-81414BA21E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descr="image.png">
            <a:extLst>
              <a:ext uri="{FF2B5EF4-FFF2-40B4-BE49-F238E27FC236}">
                <a16:creationId xmlns:a16="http://schemas.microsoft.com/office/drawing/2014/main" id="{268F6BD1-0A6E-D103-9359-5D2D4D1794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>
            <a:extLst>
              <a:ext uri="{FF2B5EF4-FFF2-40B4-BE49-F238E27FC236}">
                <a16:creationId xmlns:a16="http://schemas.microsoft.com/office/drawing/2014/main" id="{954F4EA1-5D35-8722-8A0E-4060758FFC93}"/>
              </a:ext>
            </a:extLst>
          </p:cNvPr>
          <p:cNvSpPr txBox="1"/>
          <p:nvPr/>
        </p:nvSpPr>
        <p:spPr>
          <a:xfrm>
            <a:off x="495300" y="2828925"/>
            <a:ext cx="112014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Hoe </a:t>
            </a:r>
            <a:r>
              <a:rPr lang="en-US" sz="3900" b="1" i="0" u="none" strike="noStrike" cap="none" dirty="0" err="1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lossen</a:t>
            </a:r>
            <a:r>
              <a:rPr lang="en-US" sz="3900" b="1" i="0" u="none" strike="noStrike" cap="none" dirty="0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 we </a:t>
            </a:r>
            <a:r>
              <a:rPr lang="en-US" sz="3900" b="1" i="0" u="none" strike="noStrike" cap="none" dirty="0" err="1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dit</a:t>
            </a:r>
            <a:r>
              <a:rPr lang="en-US" sz="3900" b="1" i="0" u="none" strike="noStrike" cap="none" dirty="0">
                <a:solidFill>
                  <a:srgbClr val="F1F5F9"/>
                </a:solidFill>
                <a:latin typeface="Inter" panose="020B0604020202020204" charset="0"/>
                <a:ea typeface="Inter" panose="020B0604020202020204" charset="0"/>
                <a:cs typeface="Montserrat"/>
                <a:sym typeface="Montserrat"/>
              </a:rPr>
              <a:t> op?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61" name="Google Shape;161;p17">
            <a:extLst>
              <a:ext uri="{FF2B5EF4-FFF2-40B4-BE49-F238E27FC236}">
                <a16:creationId xmlns:a16="http://schemas.microsoft.com/office/drawing/2014/main" id="{26A0F7A3-983E-31D7-9745-B1DFFE687D3C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079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7">
          <a:extLst>
            <a:ext uri="{FF2B5EF4-FFF2-40B4-BE49-F238E27FC236}">
              <a16:creationId xmlns:a16="http://schemas.microsoft.com/office/drawing/2014/main" id="{FB8018DC-6EFB-191F-CE0B-0218B46E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 descr="image.png">
            <a:extLst>
              <a:ext uri="{FF2B5EF4-FFF2-40B4-BE49-F238E27FC236}">
                <a16:creationId xmlns:a16="http://schemas.microsoft.com/office/drawing/2014/main" id="{CB5CEDFA-D040-1BA2-F9D0-82A9AFC419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 descr="image.png">
            <a:extLst>
              <a:ext uri="{FF2B5EF4-FFF2-40B4-BE49-F238E27FC236}">
                <a16:creationId xmlns:a16="http://schemas.microsoft.com/office/drawing/2014/main" id="{1BC9533C-8B45-F8D3-C381-3A0C148D7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733550"/>
            <a:ext cx="3397299" cy="37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 descr="image.png">
            <a:extLst>
              <a:ext uri="{FF2B5EF4-FFF2-40B4-BE49-F238E27FC236}">
                <a16:creationId xmlns:a16="http://schemas.microsoft.com/office/drawing/2014/main" id="{17D9D8F9-6C00-4C51-1E22-3085F0072E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7424" y="1733550"/>
            <a:ext cx="3397299" cy="37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descr="image.png">
            <a:extLst>
              <a:ext uri="{FF2B5EF4-FFF2-40B4-BE49-F238E27FC236}">
                <a16:creationId xmlns:a16="http://schemas.microsoft.com/office/drawing/2014/main" id="{68FC0523-4F1B-0A3D-13E2-5AB427BE2A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2849" y="1733550"/>
            <a:ext cx="3397299" cy="37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image.png">
            <a:extLst>
              <a:ext uri="{FF2B5EF4-FFF2-40B4-BE49-F238E27FC236}">
                <a16:creationId xmlns:a16="http://schemas.microsoft.com/office/drawing/2014/main" id="{F586008F-E425-763E-D633-F276ACEC12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>
            <a:extLst>
              <a:ext uri="{FF2B5EF4-FFF2-40B4-BE49-F238E27FC236}">
                <a16:creationId xmlns:a16="http://schemas.microsoft.com/office/drawing/2014/main" id="{0A4CA510-A5F6-E5C7-B775-B14BF46A6E7D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pic>
        <p:nvPicPr>
          <p:cNvPr id="125" name="Google Shape;125;p15" descr="image.png">
            <a:extLst>
              <a:ext uri="{FF2B5EF4-FFF2-40B4-BE49-F238E27FC236}">
                <a16:creationId xmlns:a16="http://schemas.microsoft.com/office/drawing/2014/main" id="{7E1CBEDC-4A71-DFF3-6DE8-8E7B7650FB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275" y="18935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>
            <a:extLst>
              <a:ext uri="{FF2B5EF4-FFF2-40B4-BE49-F238E27FC236}">
                <a16:creationId xmlns:a16="http://schemas.microsoft.com/office/drawing/2014/main" id="{3C32C31B-AC21-A34F-07B7-900560B406BD}"/>
              </a:ext>
            </a:extLst>
          </p:cNvPr>
          <p:cNvSpPr txBox="1"/>
          <p:nvPr/>
        </p:nvSpPr>
        <p:spPr>
          <a:xfrm>
            <a:off x="1057275" y="2750820"/>
            <a:ext cx="25936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BLAUWDRUK</a:t>
            </a:r>
            <a:endParaRPr dirty="0"/>
          </a:p>
        </p:txBody>
      </p:sp>
      <p:sp>
        <p:nvSpPr>
          <p:cNvPr id="127" name="Google Shape;127;p15">
            <a:extLst>
              <a:ext uri="{FF2B5EF4-FFF2-40B4-BE49-F238E27FC236}">
                <a16:creationId xmlns:a16="http://schemas.microsoft.com/office/drawing/2014/main" id="{F7499041-1611-252F-65B5-35976D45489F}"/>
              </a:ext>
            </a:extLst>
          </p:cNvPr>
          <p:cNvSpPr txBox="1"/>
          <p:nvPr/>
        </p:nvSpPr>
        <p:spPr>
          <a:xfrm>
            <a:off x="1057275" y="3150870"/>
            <a:ext cx="2806749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Classes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als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blauwdruk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die alle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eigenschappen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bevatten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die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nodig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zijn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om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object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te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vormen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endParaRPr sz="2000" dirty="0"/>
          </a:p>
        </p:txBody>
      </p:sp>
      <p:pic>
        <p:nvPicPr>
          <p:cNvPr id="128" name="Google Shape;128;p15" descr="image.png">
            <a:extLst>
              <a:ext uri="{FF2B5EF4-FFF2-40B4-BE49-F238E27FC236}">
                <a16:creationId xmlns:a16="http://schemas.microsoft.com/office/drawing/2014/main" id="{38F6EF6A-4364-4AA1-E07C-CE9B21222C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2699" y="18935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>
            <a:extLst>
              <a:ext uri="{FF2B5EF4-FFF2-40B4-BE49-F238E27FC236}">
                <a16:creationId xmlns:a16="http://schemas.microsoft.com/office/drawing/2014/main" id="{ED3EBF28-8DF0-6F9A-6C60-1B887CA2B501}"/>
              </a:ext>
            </a:extLst>
          </p:cNvPr>
          <p:cNvSpPr txBox="1"/>
          <p:nvPr/>
        </p:nvSpPr>
        <p:spPr>
          <a:xfrm>
            <a:off x="4692699" y="3150870"/>
            <a:ext cx="2806749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Properties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bepalen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hoe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eruit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welke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data ze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bevatten</a:t>
            </a:r>
            <a:endParaRPr sz="1600" dirty="0"/>
          </a:p>
        </p:txBody>
      </p:sp>
      <p:pic>
        <p:nvPicPr>
          <p:cNvPr id="131" name="Google Shape;131;p15" descr="image.png">
            <a:extLst>
              <a:ext uri="{FF2B5EF4-FFF2-40B4-BE49-F238E27FC236}">
                <a16:creationId xmlns:a16="http://schemas.microsoft.com/office/drawing/2014/main" id="{7D444B0D-CF5F-FCF4-320C-2048AFA7CAC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28124" y="1893570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>
            <a:extLst>
              <a:ext uri="{FF2B5EF4-FFF2-40B4-BE49-F238E27FC236}">
                <a16:creationId xmlns:a16="http://schemas.microsoft.com/office/drawing/2014/main" id="{CC5C27BB-D49D-F987-655D-308923D24C8A}"/>
              </a:ext>
            </a:extLst>
          </p:cNvPr>
          <p:cNvSpPr txBox="1"/>
          <p:nvPr/>
        </p:nvSpPr>
        <p:spPr>
          <a:xfrm>
            <a:off x="8328124" y="2750820"/>
            <a:ext cx="23923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ACTIES</a:t>
            </a:r>
            <a:endParaRPr sz="1600" dirty="0"/>
          </a:p>
        </p:txBody>
      </p:sp>
      <p:sp>
        <p:nvSpPr>
          <p:cNvPr id="133" name="Google Shape;133;p15">
            <a:extLst>
              <a:ext uri="{FF2B5EF4-FFF2-40B4-BE49-F238E27FC236}">
                <a16:creationId xmlns:a16="http://schemas.microsoft.com/office/drawing/2014/main" id="{2A510FAB-8F87-1D7D-61AE-7E41BD2CFDB2}"/>
              </a:ext>
            </a:extLst>
          </p:cNvPr>
          <p:cNvSpPr txBox="1"/>
          <p:nvPr/>
        </p:nvSpPr>
        <p:spPr>
          <a:xfrm>
            <a:off x="8328124" y="3150870"/>
            <a:ext cx="2806749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kunnen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acties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bevatten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.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Deze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acties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kunnen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iets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met het object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doen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of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kunnen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6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informeren</a:t>
            </a:r>
            <a:r>
              <a:rPr lang="en-US" sz="16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over de status van het object</a:t>
            </a:r>
            <a:endParaRPr sz="1600" dirty="0"/>
          </a:p>
        </p:txBody>
      </p:sp>
      <p:pic>
        <p:nvPicPr>
          <p:cNvPr id="134" name="Google Shape;134;p15" descr="image.png">
            <a:extLst>
              <a:ext uri="{FF2B5EF4-FFF2-40B4-BE49-F238E27FC236}">
                <a16:creationId xmlns:a16="http://schemas.microsoft.com/office/drawing/2014/main" id="{6919F872-D151-F0D6-31A5-E5FC60D6473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2525" y="2031682"/>
            <a:ext cx="42862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 descr="image.png">
            <a:extLst>
              <a:ext uri="{FF2B5EF4-FFF2-40B4-BE49-F238E27FC236}">
                <a16:creationId xmlns:a16="http://schemas.microsoft.com/office/drawing/2014/main" id="{84DB4E28-0125-9ECA-B723-A2B8A003EB1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87949" y="2031682"/>
            <a:ext cx="42862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 descr="image.png">
            <a:extLst>
              <a:ext uri="{FF2B5EF4-FFF2-40B4-BE49-F238E27FC236}">
                <a16:creationId xmlns:a16="http://schemas.microsoft.com/office/drawing/2014/main" id="{DFEAC466-A459-EFED-DD1A-8EC4E54D9AF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66236" y="2031682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>
            <a:extLst>
              <a:ext uri="{FF2B5EF4-FFF2-40B4-BE49-F238E27FC236}">
                <a16:creationId xmlns:a16="http://schemas.microsoft.com/office/drawing/2014/main" id="{5CA73B6F-1FD9-3ACE-74E3-93312595BE6F}"/>
              </a:ext>
            </a:extLst>
          </p:cNvPr>
          <p:cNvSpPr txBox="1"/>
          <p:nvPr/>
        </p:nvSpPr>
        <p:spPr>
          <a:xfrm>
            <a:off x="952500" y="571500"/>
            <a:ext cx="1100137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DENK ALS ARCHITECT</a:t>
            </a:r>
            <a:endParaRPr dirty="0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D4A6019B-43FF-9DE8-F50B-81C95A5525E9}"/>
              </a:ext>
            </a:extLst>
          </p:cNvPr>
          <p:cNvSpPr/>
          <p:nvPr/>
        </p:nvSpPr>
        <p:spPr>
          <a:xfrm>
            <a:off x="762000" y="571500"/>
            <a:ext cx="47625" cy="447675"/>
          </a:xfrm>
          <a:prstGeom prst="rect">
            <a:avLst/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6;p15">
            <a:extLst>
              <a:ext uri="{FF2B5EF4-FFF2-40B4-BE49-F238E27FC236}">
                <a16:creationId xmlns:a16="http://schemas.microsoft.com/office/drawing/2014/main" id="{1F69A22B-4B8E-4736-6E84-DA35AE4E2BF6}"/>
              </a:ext>
            </a:extLst>
          </p:cNvPr>
          <p:cNvSpPr txBox="1"/>
          <p:nvPr/>
        </p:nvSpPr>
        <p:spPr>
          <a:xfrm>
            <a:off x="4677392" y="2763698"/>
            <a:ext cx="25936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EIGENSCHAPPEN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9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2" grpId="0"/>
      <p:bldP spid="13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5">
          <a:extLst>
            <a:ext uri="{FF2B5EF4-FFF2-40B4-BE49-F238E27FC236}">
              <a16:creationId xmlns:a16="http://schemas.microsoft.com/office/drawing/2014/main" id="{F15E954A-AEC4-FE92-C4E2-1150598B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 descr="image.png">
            <a:extLst>
              <a:ext uri="{FF2B5EF4-FFF2-40B4-BE49-F238E27FC236}">
                <a16:creationId xmlns:a16="http://schemas.microsoft.com/office/drawing/2014/main" id="{C65EB20C-8DE5-51C3-CA9C-8E443C2F10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mage.png">
            <a:extLst>
              <a:ext uri="{FF2B5EF4-FFF2-40B4-BE49-F238E27FC236}">
                <a16:creationId xmlns:a16="http://schemas.microsoft.com/office/drawing/2014/main" id="{4A4F8ED3-BCDC-D870-6523-04782EA891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915025"/>
            <a:ext cx="106680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B528ED78-C553-389C-130E-B8A16E3E28E0}"/>
              </a:ext>
            </a:extLst>
          </p:cNvPr>
          <p:cNvSpPr txBox="1"/>
          <p:nvPr/>
        </p:nvSpPr>
        <p:spPr>
          <a:xfrm>
            <a:off x="762000" y="6115050"/>
            <a:ext cx="204787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6474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WWW.BARTPASMANS.TECH</a:t>
            </a:r>
            <a:endParaRPr/>
          </a:p>
        </p:txBody>
      </p:sp>
      <p:sp>
        <p:nvSpPr>
          <p:cNvPr id="110" name="Google Shape;110;p14">
            <a:extLst>
              <a:ext uri="{FF2B5EF4-FFF2-40B4-BE49-F238E27FC236}">
                <a16:creationId xmlns:a16="http://schemas.microsoft.com/office/drawing/2014/main" id="{3CED53D3-2D19-809E-45AC-F02450766AF3}"/>
              </a:ext>
            </a:extLst>
          </p:cNvPr>
          <p:cNvSpPr txBox="1"/>
          <p:nvPr/>
        </p:nvSpPr>
        <p:spPr>
          <a:xfrm>
            <a:off x="4810125" y="1881187"/>
            <a:ext cx="2571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8BDF8"/>
                </a:solidFill>
                <a:latin typeface="Inter SemiBold"/>
                <a:ea typeface="Inter SemiBold"/>
                <a:sym typeface="Inter SemiBold"/>
              </a:rPr>
              <a:t>KLEINE CHECKUP</a:t>
            </a:r>
            <a:endParaRPr dirty="0"/>
          </a:p>
        </p:txBody>
      </p:sp>
      <p:sp>
        <p:nvSpPr>
          <p:cNvPr id="111" name="Google Shape;111;p14">
            <a:extLst>
              <a:ext uri="{FF2B5EF4-FFF2-40B4-BE49-F238E27FC236}">
                <a16:creationId xmlns:a16="http://schemas.microsoft.com/office/drawing/2014/main" id="{2AD290A9-66D7-6002-0765-A6B67BEBAB21}"/>
              </a:ext>
            </a:extLst>
          </p:cNvPr>
          <p:cNvSpPr txBox="1"/>
          <p:nvPr/>
        </p:nvSpPr>
        <p:spPr>
          <a:xfrm>
            <a:off x="495300" y="2292667"/>
            <a:ext cx="11201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Kijk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eens</a:t>
            </a:r>
            <a:r>
              <a:rPr lang="en-US" sz="4200" b="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 om je </a:t>
            </a:r>
            <a:r>
              <a:rPr lang="en-US" sz="4200" b="1" dirty="0" err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sym typeface="Montserrat"/>
              </a:rPr>
              <a:t>heen</a:t>
            </a:r>
            <a:endParaRPr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1215531F-8B67-93F1-D61E-48AD86727442}"/>
              </a:ext>
            </a:extLst>
          </p:cNvPr>
          <p:cNvSpPr txBox="1"/>
          <p:nvPr/>
        </p:nvSpPr>
        <p:spPr>
          <a:xfrm>
            <a:off x="3238500" y="3719512"/>
            <a:ext cx="571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Er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zijn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overall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objecten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,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eigenschappen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,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functies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om je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heen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te</a:t>
            </a:r>
            <a:r>
              <a:rPr lang="en-US" sz="1500" dirty="0">
                <a:solidFill>
                  <a:srgbClr val="94A3B8"/>
                </a:solidFill>
                <a:latin typeface="Inter"/>
                <a:ea typeface="Inter"/>
                <a:sym typeface="Inter"/>
              </a:rPr>
              <a:t> </a:t>
            </a:r>
            <a:r>
              <a:rPr lang="en-US" sz="1500" dirty="0" err="1">
                <a:solidFill>
                  <a:srgbClr val="94A3B8"/>
                </a:solidFill>
                <a:latin typeface="Inter"/>
                <a:ea typeface="Inter"/>
                <a:sym typeface="Inter"/>
              </a:rPr>
              <a:t>vinden</a:t>
            </a:r>
            <a:endParaRPr dirty="0"/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F1794848-2AE4-782A-4393-716658524EBF}"/>
              </a:ext>
            </a:extLst>
          </p:cNvPr>
          <p:cNvSpPr/>
          <p:nvPr/>
        </p:nvSpPr>
        <p:spPr>
          <a:xfrm>
            <a:off x="5715000" y="4567237"/>
            <a:ext cx="762000" cy="38100"/>
          </a:xfrm>
          <a:prstGeom prst="roundRect">
            <a:avLst>
              <a:gd name="adj" fmla="val 50000"/>
            </a:avLst>
          </a:prstGeom>
          <a:solidFill>
            <a:srgbClr val="F08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45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29c696b-f63b-4ebe-9f4d-37ae54ee54fe}" enabled="1" method="Standard" siteId="{18b0b5d6-b6eb-4f5d-964b-c03a6dfdeb2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Office PowerPoint</Application>
  <PresentationFormat>Widescreen</PresentationFormat>
  <Paragraphs>82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Montserrat Medium</vt:lpstr>
      <vt:lpstr>Montserrat</vt:lpstr>
      <vt:lpstr>Calibri</vt:lpstr>
      <vt:lpstr>Inter Medium</vt:lpstr>
      <vt:lpstr>Inter Light</vt:lpstr>
      <vt:lpstr>Arial</vt:lpstr>
      <vt:lpstr>Inter</vt:lpstr>
      <vt:lpstr>Inter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Bart Pasmans</dc:creator>
  <cp:lastModifiedBy>Bart Pasmans</cp:lastModifiedBy>
  <cp:revision>3</cp:revision>
  <dcterms:modified xsi:type="dcterms:W3CDTF">2026-06-02T18:17:06Z</dcterms:modified>
</cp:coreProperties>
</file>